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5" r:id="rId15"/>
    <p:sldId id="276" r:id="rId16"/>
    <p:sldId id="286" r:id="rId17"/>
    <p:sldId id="287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0305D-CEF7-4C4A-8436-E6C340CFA5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AE689-895A-4250-9F43-46F842EEA804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0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2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3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3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3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3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4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0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4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4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4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a973655ac74c4891f3b8bdb21b8a79"/>
          <p:cNvPicPr>
            <a:picLocks noChangeAspect="1"/>
          </p:cNvPicPr>
          <p:nvPr/>
        </p:nvPicPr>
        <p:blipFill>
          <a:blip r:embed="rId1"/>
          <a:srcRect l="31736"/>
          <a:stretch>
            <a:fillRect/>
          </a:stretch>
        </p:blipFill>
        <p:spPr>
          <a:xfrm>
            <a:off x="902335" y="-871855"/>
            <a:ext cx="10018395" cy="78174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4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0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0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0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江悦府推介PPT-1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程林</dc:creator>
  <cp:lastModifiedBy>小小小山楂</cp:lastModifiedBy>
  <cp:revision>6</cp:revision>
  <dcterms:created xsi:type="dcterms:W3CDTF">2018-11-16T02:54:00Z</dcterms:created>
  <dcterms:modified xsi:type="dcterms:W3CDTF">2018-12-18T13:36:59Z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13</vt:lpwstr>
  </property>
  <property fmtid="{D5CDD505-2E9C-101B-9397-08002B2CF9AE}" pid="3" name="KSOProductBuildVer">
    <vt:lpwstr>2052-10.1.0.7670</vt:lpwstr>
  </property>
</Properties>
</file>